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FE49008-1DC6-45C0-B8D9-F738B53E4B54}" type="datetimeFigureOut">
              <a:rPr lang="tr-TR" smtClean="0"/>
              <a:t>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189875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E49008-1DC6-45C0-B8D9-F738B53E4B54}" type="datetimeFigureOut">
              <a:rPr lang="tr-TR" smtClean="0"/>
              <a:t>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342287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E49008-1DC6-45C0-B8D9-F738B53E4B54}" type="datetimeFigureOut">
              <a:rPr lang="tr-TR" smtClean="0"/>
              <a:t>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258059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E49008-1DC6-45C0-B8D9-F738B53E4B54}" type="datetimeFigureOut">
              <a:rPr lang="tr-TR" smtClean="0"/>
              <a:t>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39602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FE49008-1DC6-45C0-B8D9-F738B53E4B54}" type="datetimeFigureOut">
              <a:rPr lang="tr-TR" smtClean="0"/>
              <a:t>1.07.2020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23798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FE49008-1DC6-45C0-B8D9-F738B53E4B54}" type="datetimeFigureOut">
              <a:rPr lang="tr-TR" smtClean="0"/>
              <a:t>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139091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FE49008-1DC6-45C0-B8D9-F738B53E4B54}" type="datetimeFigureOut">
              <a:rPr lang="tr-TR" smtClean="0"/>
              <a:t>1.07.2020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404924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FE49008-1DC6-45C0-B8D9-F738B53E4B54}" type="datetimeFigureOut">
              <a:rPr lang="tr-TR" smtClean="0"/>
              <a:t>1.07.2020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381039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E49008-1DC6-45C0-B8D9-F738B53E4B54}" type="datetimeFigureOut">
              <a:rPr lang="tr-TR" smtClean="0"/>
              <a:t>1.07.2020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361779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E49008-1DC6-45C0-B8D9-F738B53E4B54}" type="datetimeFigureOut">
              <a:rPr lang="tr-TR" smtClean="0"/>
              <a:t>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64557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E49008-1DC6-45C0-B8D9-F738B53E4B54}" type="datetimeFigureOut">
              <a:rPr lang="tr-TR" smtClean="0"/>
              <a:t>1.07.2020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C0EFEE-FCA6-4975-A342-1162A953B91E}" type="slidenum">
              <a:rPr lang="tr-TR" smtClean="0"/>
              <a:t>‹#›</a:t>
            </a:fld>
            <a:endParaRPr lang="tr-TR"/>
          </a:p>
        </p:txBody>
      </p:sp>
    </p:spTree>
    <p:extLst>
      <p:ext uri="{BB962C8B-B14F-4D97-AF65-F5344CB8AC3E}">
        <p14:creationId xmlns:p14="http://schemas.microsoft.com/office/powerpoint/2010/main" val="67694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49008-1DC6-45C0-B8D9-F738B53E4B54}" type="datetimeFigureOut">
              <a:rPr lang="tr-TR" smtClean="0"/>
              <a:t>1.07.2020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0EFEE-FCA6-4975-A342-1162A953B91E}" type="slidenum">
              <a:rPr lang="tr-TR" smtClean="0"/>
              <a:t>‹#›</a:t>
            </a:fld>
            <a:endParaRPr lang="tr-TR"/>
          </a:p>
        </p:txBody>
      </p:sp>
    </p:spTree>
    <p:extLst>
      <p:ext uri="{BB962C8B-B14F-4D97-AF65-F5344CB8AC3E}">
        <p14:creationId xmlns:p14="http://schemas.microsoft.com/office/powerpoint/2010/main" val="248991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33701" y="1663700"/>
            <a:ext cx="6400800" cy="3012363"/>
          </a:xfrm>
          <a:prstGeom prst="rect">
            <a:avLst/>
          </a:prstGeom>
        </p:spPr>
        <p:txBody>
          <a:bodyPr wrap="square">
            <a:spAutoFit/>
          </a:bodyPr>
          <a:lstStyle/>
          <a:p>
            <a:pPr algn="ctr">
              <a:lnSpc>
                <a:spcPct val="107000"/>
              </a:lnSpc>
              <a:spcAft>
                <a:spcPts val="800"/>
              </a:spcAft>
            </a:pPr>
            <a:r>
              <a:rPr lang="tr-TR" sz="6000" dirty="0" smtClean="0">
                <a:effectLst/>
                <a:latin typeface="Calibri" panose="020F0502020204030204" pitchFamily="34" charset="0"/>
                <a:ea typeface="Calibri" panose="020F0502020204030204" pitchFamily="34" charset="0"/>
                <a:cs typeface="Times New Roman" panose="02020603050405020304" pitchFamily="18" charset="0"/>
              </a:rPr>
              <a:t>ÇATALCA MESLEKİ EĞİTİM MERKEZİ OKUL TANITIMI</a:t>
            </a:r>
            <a:endParaRPr lang="tr-TR"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79384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owner\Desktop\IMG_41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48050" y="438150"/>
            <a:ext cx="5194300" cy="5588001"/>
          </a:xfrm>
          <a:prstGeom prst="rect">
            <a:avLst/>
          </a:prstGeom>
          <a:noFill/>
          <a:ln>
            <a:noFill/>
          </a:ln>
        </p:spPr>
      </p:pic>
    </p:spTree>
    <p:extLst>
      <p:ext uri="{BB962C8B-B14F-4D97-AF65-F5344CB8AC3E}">
        <p14:creationId xmlns:p14="http://schemas.microsoft.com/office/powerpoint/2010/main" val="34772199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2800" y="734536"/>
            <a:ext cx="10109200" cy="3416320"/>
          </a:xfrm>
          <a:prstGeom prst="rect">
            <a:avLst/>
          </a:prstGeom>
        </p:spPr>
        <p:txBody>
          <a:bodyPr wrap="square">
            <a:spAutoFit/>
          </a:bodyPr>
          <a:lstStyle/>
          <a:p>
            <a:r>
              <a:rPr lang="tr-TR" sz="32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3600" dirty="0" smtClean="0">
                <a:effectLst/>
                <a:latin typeface="Calibri" panose="020F0502020204030204" pitchFamily="34" charset="0"/>
                <a:ea typeface="Calibri" panose="020F0502020204030204" pitchFamily="34" charset="0"/>
                <a:cs typeface="Times New Roman" panose="02020603050405020304" pitchFamily="18" charset="0"/>
              </a:rPr>
              <a:t>Küçük ve orta ölçekli işletmelerin istihdam sorununa kalıcı çözüm için; Çatalca esnaflarının çırak bulamama sıkıntısını gidermek için işyerlerinde çırak aranıyor duyurusu değil, kaliteli çırak alınır duyurusunu hep beraber asmak için, Çatala Mesleki Eğitim Merkezi Ailesi olarak her zaman yanınızdayız.</a:t>
            </a:r>
            <a:endParaRPr lang="tr-TR" sz="3600" dirty="0"/>
          </a:p>
        </p:txBody>
      </p:sp>
    </p:spTree>
    <p:extLst>
      <p:ext uri="{BB962C8B-B14F-4D97-AF65-F5344CB8AC3E}">
        <p14:creationId xmlns:p14="http://schemas.microsoft.com/office/powerpoint/2010/main" val="2184300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8589" y="5774652"/>
            <a:ext cx="2984022" cy="388696"/>
          </a:xfrm>
          <a:prstGeom prst="rect">
            <a:avLst/>
          </a:prstGeom>
        </p:spPr>
        <p:txBody>
          <a:bodyPr wrap="none">
            <a:spAutoFit/>
          </a:bodyPr>
          <a:lstStyle/>
          <a:p>
            <a:pPr algn="ctr">
              <a:lnSpc>
                <a:spcPct val="107000"/>
              </a:lnSpc>
              <a:spcAft>
                <a:spcPts val="80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OKUL MÜDÜRÜ  DOĞAN ATEŞ</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descr="C:\Users\owner\Desktop\OKUL RESİMLER\Doğan ATEŞ_1.jpg"/>
          <p:cNvPicPr/>
          <p:nvPr/>
        </p:nvPicPr>
        <p:blipFill>
          <a:blip r:embed="rId2">
            <a:extLst>
              <a:ext uri="{28A0092B-C50C-407E-A947-70E740481C1C}">
                <a14:useLocalDpi xmlns:a14="http://schemas.microsoft.com/office/drawing/2010/main" val="0"/>
              </a:ext>
            </a:extLst>
          </a:blip>
          <a:srcRect/>
          <a:stretch>
            <a:fillRect/>
          </a:stretch>
        </p:blipFill>
        <p:spPr bwMode="auto">
          <a:xfrm>
            <a:off x="2336800" y="749300"/>
            <a:ext cx="7391400" cy="4851399"/>
          </a:xfrm>
          <a:prstGeom prst="rect">
            <a:avLst/>
          </a:prstGeom>
          <a:noFill/>
          <a:ln>
            <a:noFill/>
          </a:ln>
        </p:spPr>
      </p:pic>
    </p:spTree>
    <p:extLst>
      <p:ext uri="{BB962C8B-B14F-4D97-AF65-F5344CB8AC3E}">
        <p14:creationId xmlns:p14="http://schemas.microsoft.com/office/powerpoint/2010/main" val="42746904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17578" y="5774652"/>
            <a:ext cx="4106060" cy="388696"/>
          </a:xfrm>
          <a:prstGeom prst="rect">
            <a:avLst/>
          </a:prstGeom>
        </p:spPr>
        <p:txBody>
          <a:bodyPr wrap="none">
            <a:spAutoFit/>
          </a:bodyPr>
          <a:lstStyle/>
          <a:p>
            <a:pPr algn="ctr">
              <a:lnSpc>
                <a:spcPct val="107000"/>
              </a:lnSpc>
              <a:spcAft>
                <a:spcPts val="80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OKUL MÜDÜR YARDIMCISI YILMAZ DEMİR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descr="C:\Users\owner\Desktop\OKUL RESİMLER\YILMAZ DEMİR_IMG_2862.jpg"/>
          <p:cNvPicPr/>
          <p:nvPr/>
        </p:nvPicPr>
        <p:blipFill>
          <a:blip r:embed="rId2">
            <a:extLst>
              <a:ext uri="{28A0092B-C50C-407E-A947-70E740481C1C}">
                <a14:useLocalDpi xmlns:a14="http://schemas.microsoft.com/office/drawing/2010/main" val="0"/>
              </a:ext>
            </a:extLst>
          </a:blip>
          <a:srcRect/>
          <a:stretch>
            <a:fillRect/>
          </a:stretch>
        </p:blipFill>
        <p:spPr bwMode="auto">
          <a:xfrm>
            <a:off x="3225800" y="304800"/>
            <a:ext cx="6223000" cy="5232399"/>
          </a:xfrm>
          <a:prstGeom prst="rect">
            <a:avLst/>
          </a:prstGeom>
          <a:noFill/>
          <a:ln>
            <a:noFill/>
          </a:ln>
        </p:spPr>
      </p:pic>
    </p:spTree>
    <p:extLst>
      <p:ext uri="{BB962C8B-B14F-4D97-AF65-F5344CB8AC3E}">
        <p14:creationId xmlns:p14="http://schemas.microsoft.com/office/powerpoint/2010/main" val="10738744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39900" y="5372471"/>
            <a:ext cx="7505700" cy="388696"/>
          </a:xfrm>
          <a:prstGeom prst="rect">
            <a:avLst/>
          </a:prstGeom>
        </p:spPr>
        <p:txBody>
          <a:bodyPr wrap="square">
            <a:spAutoFit/>
          </a:bodyPr>
          <a:lstStyle/>
          <a:p>
            <a:pPr algn="ctr">
              <a:lnSpc>
                <a:spcPct val="107000"/>
              </a:lnSpc>
              <a:spcAft>
                <a:spcPts val="80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MOTORLU ARAÇLAR TEKNOLOJİSİ ÖĞRETMENİ MEHMET ÖZTÜRK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descr="C:\Users\owner\Desktop\OKUL RESİMLER\16102701_mehmet__OZTURK_-_Kopya.jpg"/>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26427"/>
            <a:ext cx="6385560" cy="4284345"/>
          </a:xfrm>
          <a:prstGeom prst="rect">
            <a:avLst/>
          </a:prstGeom>
          <a:noFill/>
          <a:ln>
            <a:noFill/>
          </a:ln>
        </p:spPr>
      </p:pic>
    </p:spTree>
    <p:extLst>
      <p:ext uri="{BB962C8B-B14F-4D97-AF65-F5344CB8AC3E}">
        <p14:creationId xmlns:p14="http://schemas.microsoft.com/office/powerpoint/2010/main" val="18298142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44901" y="6269952"/>
            <a:ext cx="5715000" cy="388696"/>
          </a:xfrm>
          <a:prstGeom prst="rect">
            <a:avLst/>
          </a:prstGeom>
        </p:spPr>
        <p:txBody>
          <a:bodyPr wrap="square">
            <a:spAutoFit/>
          </a:bodyPr>
          <a:lstStyle/>
          <a:p>
            <a:pPr algn="ctr">
              <a:lnSpc>
                <a:spcPct val="107000"/>
              </a:lnSpc>
              <a:spcAft>
                <a:spcPts val="80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KADROLU USTA ÖĞRETİCİ İSMAİL ATALAY</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SMAİL ATA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299762"/>
            <a:ext cx="7226299" cy="57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0899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çerik Yer Tutucusu" descr="PIC_00ş32.JPG"/>
          <p:cNvPicPr/>
          <p:nvPr/>
        </p:nvPicPr>
        <p:blipFill>
          <a:blip r:embed="rId2" cstate="print">
            <a:extLst>
              <a:ext uri="{28A0092B-C50C-407E-A947-70E740481C1C}">
                <a14:useLocalDpi xmlns:a14="http://schemas.microsoft.com/office/drawing/2010/main" val="0"/>
              </a:ext>
            </a:extLst>
          </a:blip>
          <a:srcRect r="250" b="7526"/>
          <a:stretch>
            <a:fillRect/>
          </a:stretch>
        </p:blipFill>
        <p:spPr>
          <a:xfrm>
            <a:off x="1066800" y="419100"/>
            <a:ext cx="10350500" cy="6248400"/>
          </a:xfrm>
          <a:prstGeom prst="rect">
            <a:avLst/>
          </a:prstGeom>
        </p:spPr>
      </p:pic>
    </p:spTree>
    <p:extLst>
      <p:ext uri="{BB962C8B-B14F-4D97-AF65-F5344CB8AC3E}">
        <p14:creationId xmlns:p14="http://schemas.microsoft.com/office/powerpoint/2010/main" val="28851911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200" dirty="0"/>
              <a:t>1987 Yılında kurulan Çatalca Mesleki Eğitim Merkezi,2004 yılından beri eğitim öğretimine Çatalca Birleşik Esnaf ve Sanatkârlar Odası binasında devam etmektedir.</a:t>
            </a:r>
            <a:br>
              <a:rPr lang="tr-TR" sz="3200" dirty="0"/>
            </a:br>
            <a:endParaRPr lang="tr-TR" sz="3200" dirty="0"/>
          </a:p>
        </p:txBody>
      </p:sp>
      <p:sp>
        <p:nvSpPr>
          <p:cNvPr id="3" name="Alt Başlık 2"/>
          <p:cNvSpPr>
            <a:spLocks noGrp="1"/>
          </p:cNvSpPr>
          <p:nvPr>
            <p:ph type="subTitle" idx="1"/>
          </p:nvPr>
        </p:nvSpPr>
        <p:spPr/>
        <p:txBody>
          <a:bodyPr/>
          <a:lstStyle/>
          <a:p>
            <a:endParaRPr lang="tr-TR" dirty="0" smtClean="0"/>
          </a:p>
          <a:p>
            <a:endParaRPr lang="tr-TR" dirty="0"/>
          </a:p>
        </p:txBody>
      </p:sp>
      <p:pic>
        <p:nvPicPr>
          <p:cNvPr id="4" name="Picture 2" descr="ÃIRAK ÃÄRENCÄ° ile ilgili gÃ¶rsel sonucu"/>
          <p:cNvPicPr/>
          <p:nvPr/>
        </p:nvPicPr>
        <p:blipFill>
          <a:blip r:embed="rId2" cstate="print"/>
          <a:srcRect/>
          <a:stretch>
            <a:fillRect/>
          </a:stretch>
        </p:blipFill>
        <p:spPr bwMode="auto">
          <a:xfrm>
            <a:off x="1524000" y="3549333"/>
            <a:ext cx="4102100" cy="2184717"/>
          </a:xfrm>
          <a:prstGeom prst="rect">
            <a:avLst/>
          </a:prstGeom>
          <a:noFill/>
        </p:spPr>
      </p:pic>
      <p:pic>
        <p:nvPicPr>
          <p:cNvPr id="5" name="Picture 2" descr="pvc doÄrama imalatÄ± atÃ¶lyesi ile ilgili gÃ¶rsel sonuc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222" y="3549333"/>
            <a:ext cx="4315778" cy="2184717"/>
          </a:xfrm>
          <a:prstGeom prst="rect">
            <a:avLst/>
          </a:prstGeom>
          <a:noFill/>
        </p:spPr>
      </p:pic>
    </p:spTree>
    <p:extLst>
      <p:ext uri="{BB962C8B-B14F-4D97-AF65-F5344CB8AC3E}">
        <p14:creationId xmlns:p14="http://schemas.microsoft.com/office/powerpoint/2010/main" val="340061403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sz="2200" b="1" dirty="0"/>
              <a:t>Ülkemizdeki Mesleki Eğitim Merkezlerinde; 27 Alanda, 140 Dalda Mesleki eğitim verilirilmektedir.</a:t>
            </a:r>
            <a:r>
              <a:rPr lang="tr-TR" sz="2200" dirty="0"/>
              <a:t> Çatala Mesleki Eğitim Merkezinde halen Elektrik Elektronik Teknolojisi, Motorlu Araçlar Teknolojisi alanları ile PVC Doğrama Dalı ve Erkek, Bayan Kuaförlüğü Dallarında eğitim verilmektedir. Talep olması halinde de diğer meslek alanlarında eğitim verilebilmektedir.</a:t>
            </a:r>
            <a:r>
              <a:rPr lang="tr-TR" dirty="0"/>
              <a:t/>
            </a:r>
            <a:br>
              <a:rPr lang="tr-TR" dirty="0"/>
            </a:br>
            <a:endParaRPr lang="tr-TR" dirty="0"/>
          </a:p>
        </p:txBody>
      </p:sp>
      <p:sp>
        <p:nvSpPr>
          <p:cNvPr id="3" name="Alt Başlık 2"/>
          <p:cNvSpPr>
            <a:spLocks noGrp="1"/>
          </p:cNvSpPr>
          <p:nvPr>
            <p:ph type="subTitle" idx="1"/>
          </p:nvPr>
        </p:nvSpPr>
        <p:spPr>
          <a:xfrm>
            <a:off x="1524000" y="3200400"/>
            <a:ext cx="9144000" cy="2476500"/>
          </a:xfrm>
        </p:spPr>
        <p:txBody>
          <a:bodyPr/>
          <a:lstStyle/>
          <a:p>
            <a:endParaRPr lang="tr-TR" dirty="0"/>
          </a:p>
        </p:txBody>
      </p:sp>
      <p:pic>
        <p:nvPicPr>
          <p:cNvPr id="4" name="Resim 3" descr="C:\Users\owner\Desktop\IMG_E41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3641566"/>
            <a:ext cx="3760152" cy="2035334"/>
          </a:xfrm>
          <a:prstGeom prst="rect">
            <a:avLst/>
          </a:prstGeom>
          <a:noFill/>
          <a:ln>
            <a:noFill/>
          </a:ln>
        </p:spPr>
      </p:pic>
      <p:pic>
        <p:nvPicPr>
          <p:cNvPr id="5" name="Resim 4" descr="D:\resim\IMG_E41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602038"/>
            <a:ext cx="3568700" cy="2074862"/>
          </a:xfrm>
          <a:prstGeom prst="rect">
            <a:avLst/>
          </a:prstGeom>
          <a:noFill/>
          <a:ln>
            <a:noFill/>
          </a:ln>
        </p:spPr>
      </p:pic>
    </p:spTree>
    <p:extLst>
      <p:ext uri="{BB962C8B-B14F-4D97-AF65-F5344CB8AC3E}">
        <p14:creationId xmlns:p14="http://schemas.microsoft.com/office/powerpoint/2010/main" val="503996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454275"/>
          </a:xfrm>
        </p:spPr>
        <p:txBody>
          <a:bodyPr>
            <a:normAutofit fontScale="90000"/>
          </a:bodyPr>
          <a:lstStyle/>
          <a:p>
            <a:r>
              <a:rPr lang="tr-TR" dirty="0"/>
              <a:t> </a:t>
            </a:r>
            <a:r>
              <a:rPr lang="tr-TR" sz="3100" dirty="0"/>
              <a:t>Çatala Mesleki Eğitim Merkezinde eğitim süresi 4 yıldır.3 yıl okuyup mezun olan öğrencilerimiz kalfalık belgesi almaya hak kazınırlar. Eğer öğrencilerimiz 1yıl daha eğitimlerine devam ederse ustalık belgesini alarak okulumuzdan mezun olurlar. Ustalık belgesi tüm Avrupa Birliği ülkelerinde geçerlidir.</a:t>
            </a:r>
            <a:br>
              <a:rPr lang="tr-TR" sz="3100" dirty="0"/>
            </a:br>
            <a:endParaRPr lang="tr-TR" sz="3100" dirty="0"/>
          </a:p>
        </p:txBody>
      </p:sp>
      <p:pic>
        <p:nvPicPr>
          <p:cNvPr id="4" name="İçerik Yer Tutucusu 3" descr="D:\resim\IMG_416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14763" y="3107676"/>
            <a:ext cx="3945601" cy="2683524"/>
          </a:xfrm>
          <a:prstGeom prst="rect">
            <a:avLst/>
          </a:prstGeom>
          <a:noFill/>
          <a:ln>
            <a:noFill/>
          </a:ln>
        </p:spPr>
      </p:pic>
      <p:pic>
        <p:nvPicPr>
          <p:cNvPr id="5" name="Resim 4" descr="C:\Users\owner\Desktop\IMG_41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21678" y="2348079"/>
            <a:ext cx="2669208" cy="4217035"/>
          </a:xfrm>
          <a:prstGeom prst="rect">
            <a:avLst/>
          </a:prstGeom>
          <a:noFill/>
          <a:ln>
            <a:noFill/>
          </a:ln>
        </p:spPr>
      </p:pic>
    </p:spTree>
    <p:extLst>
      <p:ext uri="{BB962C8B-B14F-4D97-AF65-F5344CB8AC3E}">
        <p14:creationId xmlns:p14="http://schemas.microsoft.com/office/powerpoint/2010/main" val="38037460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0" y="787400"/>
            <a:ext cx="8813800" cy="5262979"/>
          </a:xfrm>
          <a:prstGeom prst="rect">
            <a:avLst/>
          </a:prstGeom>
        </p:spPr>
        <p:txBody>
          <a:bodyPr wrap="square">
            <a:spAutoFit/>
          </a:bodyPr>
          <a:lstStyle/>
          <a:p>
            <a:r>
              <a:rPr lang="tr-TR" dirty="0"/>
              <a:t> </a:t>
            </a:r>
            <a:r>
              <a:rPr lang="tr-TR" dirty="0" smtClean="0"/>
              <a:t>             </a:t>
            </a:r>
            <a:r>
              <a:rPr lang="tr-TR" sz="2800" dirty="0" smtClean="0"/>
              <a:t>Öğrencilerimiz </a:t>
            </a:r>
            <a:r>
              <a:rPr lang="tr-TR" sz="2800" dirty="0"/>
              <a:t>haftanın 1 gününde okulda teorik eğitim almaktadırlar,5gün ise eğitimlerini işletmelerde sürdürmektedirler. Öğrencilerimize eğitimleri esnasında işletmeler tarafından aylık asgari ücretin % 30 u kadar ücret ödenmektedir. Bu ücret 2020 yılı için aylık 632 Türk Lirasıdır.</a:t>
            </a:r>
          </a:p>
          <a:p>
            <a:r>
              <a:rPr lang="tr-TR" sz="2800" dirty="0"/>
              <a:t>                        Öğrencilerimiz isterlerse okulumuza kayıt esnasında meslek lisesi diploması fark dersleri programına kayıt olarak,4 yıllık eğitimleri sonunda Meslek Lisesi Diplomasına sahip olabilirler. Yada okulumuza kayıt olan öğrenciler, Açık Öğretim Lisesine, Mesleki Açık Öğretim Lisesine veya Açık Öğretim İmam Hatip lisesine de kayıt olabilirler.</a:t>
            </a:r>
          </a:p>
        </p:txBody>
      </p:sp>
    </p:spTree>
    <p:extLst>
      <p:ext uri="{BB962C8B-B14F-4D97-AF65-F5344CB8AC3E}">
        <p14:creationId xmlns:p14="http://schemas.microsoft.com/office/powerpoint/2010/main" val="23112945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D:\resim\IMG_E416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279400"/>
            <a:ext cx="11099800" cy="6362700"/>
          </a:xfrm>
          <a:prstGeom prst="rect">
            <a:avLst/>
          </a:prstGeom>
          <a:noFill/>
          <a:ln>
            <a:noFill/>
          </a:ln>
        </p:spPr>
      </p:pic>
    </p:spTree>
    <p:extLst>
      <p:ext uri="{BB962C8B-B14F-4D97-AF65-F5344CB8AC3E}">
        <p14:creationId xmlns:p14="http://schemas.microsoft.com/office/powerpoint/2010/main" val="42056685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Users\owner\Desktop\IMG_41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65100"/>
            <a:ext cx="11671300" cy="6451599"/>
          </a:xfrm>
          <a:prstGeom prst="rect">
            <a:avLst/>
          </a:prstGeom>
          <a:noFill/>
          <a:ln>
            <a:noFill/>
          </a:ln>
        </p:spPr>
      </p:pic>
    </p:spTree>
    <p:extLst>
      <p:ext uri="{BB962C8B-B14F-4D97-AF65-F5344CB8AC3E}">
        <p14:creationId xmlns:p14="http://schemas.microsoft.com/office/powerpoint/2010/main" val="8077766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6800" y="558800"/>
            <a:ext cx="9893300" cy="5503751"/>
          </a:xfrm>
          <a:prstGeom prst="rect">
            <a:avLst/>
          </a:prstGeom>
        </p:spPr>
        <p:txBody>
          <a:bodyPr wrap="square">
            <a:spAutoFit/>
          </a:bodyPr>
          <a:lstStyle/>
          <a:p>
            <a:pPr>
              <a:lnSpc>
                <a:spcPct val="107000"/>
              </a:lnSpc>
              <a:spcAft>
                <a:spcPts val="800"/>
              </a:spcAft>
            </a:pPr>
            <a:r>
              <a:rPr lang="tr-TR" sz="28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3600" dirty="0" smtClean="0">
                <a:effectLst/>
                <a:latin typeface="Calibri" panose="020F0502020204030204" pitchFamily="34" charset="0"/>
                <a:ea typeface="Calibri" panose="020F0502020204030204" pitchFamily="34" charset="0"/>
                <a:cs typeface="Times New Roman" panose="02020603050405020304" pitchFamily="18" charset="0"/>
              </a:rPr>
              <a:t>Okulumuzda 22 yaşını bitirmiş, en az ortaokul mezunu ve mesleğinde çalışmışlığını SSK veya BAĞ-KUR’dan belgelendirenlere denklik işlemi yapılarak sınavla Kalfalık ve Ustalık belgesi verilebilmektedir. </a:t>
            </a:r>
          </a:p>
          <a:p>
            <a:pPr>
              <a:lnSpc>
                <a:spcPct val="107000"/>
              </a:lnSpc>
              <a:spcAft>
                <a:spcPts val="800"/>
              </a:spcAft>
            </a:pPr>
            <a:r>
              <a:rPr lang="tr-TR" sz="3600" dirty="0" smtClean="0">
                <a:effectLst/>
                <a:latin typeface="Calibri" panose="020F0502020204030204" pitchFamily="34" charset="0"/>
                <a:ea typeface="Calibri" panose="020F0502020204030204" pitchFamily="34" charset="0"/>
                <a:cs typeface="Times New Roman" panose="02020603050405020304" pitchFamily="18" charset="0"/>
              </a:rPr>
              <a:t>                 Mesleki Eğitim Merkezlerinden mezun olan öğrencilerin %95 i kendi alanlarında çalışmaktadır. Bunun nedeni de öğrencilerimizin 1.Sınıftan itibaren haftanın 5 günü İşletmelerde meslek Eğitimi görmeleridir.</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4128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324</Words>
  <Application>Microsoft Office PowerPoint</Application>
  <PresentationFormat>Geniş ekran</PresentationFormat>
  <Paragraphs>13</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Times New Roman</vt:lpstr>
      <vt:lpstr>Office Teması</vt:lpstr>
      <vt:lpstr>PowerPoint Sunusu</vt:lpstr>
      <vt:lpstr>PowerPoint Sunusu</vt:lpstr>
      <vt:lpstr>1987 Yılında kurulan Çatalca Mesleki Eğitim Merkezi,2004 yılından beri eğitim öğretimine Çatalca Birleşik Esnaf ve Sanatkârlar Odası binasında devam etmektedir. </vt:lpstr>
      <vt:lpstr>Ülkemizdeki Mesleki Eğitim Merkezlerinde; 27 Alanda, 140 Dalda Mesleki eğitim verilirilmektedir. Çatala Mesleki Eğitim Merkezinde halen Elektrik Elektronik Teknolojisi, Motorlu Araçlar Teknolojisi alanları ile PVC Doğrama Dalı ve Erkek, Bayan Kuaförlüğü Dallarında eğitim verilmektedir. Talep olması halinde de diğer meslek alanlarında eğitim verilebilmektedir. </vt:lpstr>
      <vt:lpstr> Çatala Mesleki Eğitim Merkezinde eğitim süresi 4 yıldır.3 yıl okuyup mezun olan öğrencilerimiz kalfalık belgesi almaya hak kazınırlar. Eğer öğrencilerimiz 1yıl daha eğitimlerine devam ederse ustalık belgesini alarak okulumuzdan mezun olurlar. Ustalık belgesi tüm Avrupa Birliği ülkelerinde geçerlidir.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yılmaz demir</dc:creator>
  <cp:lastModifiedBy>yılmaz demir</cp:lastModifiedBy>
  <cp:revision>12</cp:revision>
  <dcterms:created xsi:type="dcterms:W3CDTF">2020-06-30T10:37:04Z</dcterms:created>
  <dcterms:modified xsi:type="dcterms:W3CDTF">2020-07-01T13:53:00Z</dcterms:modified>
</cp:coreProperties>
</file>